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8" r:id="rId5"/>
    <p:sldId id="266" r:id="rId6"/>
    <p:sldId id="267" r:id="rId7"/>
  </p:sldIdLst>
  <p:sldSz cx="9144000" cy="6858000" type="overhead"/>
  <p:notesSz cx="6858000" cy="9144000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5pPr>
    <a:lvl6pPr marL="2286000" algn="l" defTabSz="914400" rtl="0" eaLnBrk="1" latinLnBrk="0" hangingPunct="1"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6pPr>
    <a:lvl7pPr marL="2743200" algn="l" defTabSz="914400" rtl="0" eaLnBrk="1" latinLnBrk="0" hangingPunct="1"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7pPr>
    <a:lvl8pPr marL="3200400" algn="l" defTabSz="914400" rtl="0" eaLnBrk="1" latinLnBrk="0" hangingPunct="1"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8pPr>
    <a:lvl9pPr marL="3657600" algn="l" defTabSz="914400" rtl="0" eaLnBrk="1" latinLnBrk="0" hangingPunct="1">
      <a:defRPr kumimoji="1" sz="800" kern="1200">
        <a:solidFill>
          <a:srgbClr val="339966"/>
        </a:solidFill>
        <a:latin typeface="華康少女文字W3(P)" pitchFamily="82" charset="-120"/>
        <a:ea typeface="華康少女文字W3(P)" pitchFamily="82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6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zh-TW" altLang="en-US"/>
              <a:t>遠東技術學院     電機工程系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A0F8853F-982E-492C-87C8-9E2B79470A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C76DD599-3713-43A9-8ECF-8DD10ADF85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49189-85E6-4816-A777-541AAD189360}" type="slidenum">
              <a:rPr lang="en-US" altLang="zh-TW">
                <a:ea typeface="新細明體" charset="-120"/>
              </a:rPr>
              <a:pPr/>
              <a:t>1</a:t>
            </a:fld>
            <a:endParaRPr lang="en-US" altLang="zh-TW">
              <a:ea typeface="新細明體" charset="-120"/>
            </a:endParaRPr>
          </a:p>
        </p:txBody>
      </p:sp>
      <p:sp>
        <p:nvSpPr>
          <p:cNvPr id="1024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B91BF3-023E-493F-88E7-F2AA482EBE3B}" type="slidenum">
              <a:rPr lang="en-US" altLang="zh-TW">
                <a:ea typeface="新細明體" charset="-120"/>
              </a:rPr>
              <a:pPr/>
              <a:t>2</a:t>
            </a:fld>
            <a:endParaRPr lang="en-US" altLang="zh-TW">
              <a:ea typeface="新細明體" charset="-120"/>
            </a:endParaRPr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8F559-D386-43BD-9DC4-DD0EA826DBAF}" type="slidenum">
              <a:rPr lang="en-US" altLang="zh-TW">
                <a:ea typeface="新細明體" charset="-120"/>
              </a:rPr>
              <a:pPr/>
              <a:t>3</a:t>
            </a:fld>
            <a:endParaRPr lang="en-US" altLang="zh-TW">
              <a:ea typeface="新細明體" charset="-120"/>
            </a:endParaRPr>
          </a:p>
        </p:txBody>
      </p:sp>
      <p:sp>
        <p:nvSpPr>
          <p:cNvPr id="12291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4E41D-273E-482D-9BD7-F7112B517155}" type="slidenum">
              <a:rPr lang="en-US" altLang="zh-TW">
                <a:ea typeface="新細明體" charset="-120"/>
              </a:rPr>
              <a:pPr/>
              <a:t>5</a:t>
            </a:fld>
            <a:endParaRPr lang="en-US" altLang="zh-TW">
              <a:ea typeface="新細明體" charset="-120"/>
            </a:endParaRPr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A0FCA5-C101-4981-B457-976ACC97ABEB}" type="slidenum">
              <a:rPr lang="en-US" altLang="zh-TW">
                <a:ea typeface="新細明體" charset="-120"/>
              </a:rPr>
              <a:pPr/>
              <a:t>6</a:t>
            </a:fld>
            <a:endParaRPr lang="en-US" altLang="zh-TW">
              <a:ea typeface="新細明體" charset="-120"/>
            </a:endParaRPr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6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TW" altLang="en-US">
              <a:latin typeface="華康少女文字W3(P)" pitchFamily="2" charset="-120"/>
              <a:ea typeface="華康少女文字W3(P)" pitchFamily="2" charset="-120"/>
            </a:endParaRPr>
          </a:p>
        </p:txBody>
      </p:sp>
      <p:sp>
        <p:nvSpPr>
          <p:cNvPr id="5" name="Arc 1027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zh-TW" altLang="zh-TW" sz="240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ctrTitle" sz="quarter"/>
          </p:nvPr>
        </p:nvSpPr>
        <p:spPr>
          <a:xfrm>
            <a:off x="2269331" y="260648"/>
            <a:ext cx="6874669" cy="1524000"/>
          </a:xfrm>
        </p:spPr>
        <p:txBody>
          <a:bodyPr anchor="b"/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39952" y="2132856"/>
            <a:ext cx="4623048" cy="1448544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17675F-0254-4EFD-8070-257B976978E0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3D1076-E166-49C7-9B7D-14B983157F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E025F-8578-47AB-A54E-FB98B7E5A6F2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2CD27-F8C1-4CF2-962C-7AE34A7140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F1AE5-7553-4CA3-917B-5E8B1DBD25BC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A12CA-5E25-4DDD-A078-DE387047E9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0C1CB-2354-4E63-ADD9-82651E47FCC1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62049-FE52-482B-AFA5-5DF9125841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F927E-C48C-4D9A-9F63-9C6D420A65E0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B174-CD9D-490C-B520-7C2695CE5B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39552" y="1484784"/>
            <a:ext cx="3960440" cy="4611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6016" y="1484784"/>
            <a:ext cx="4199384" cy="4611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E8C6-0F3C-4941-B635-201379D6916C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1417B-A9BA-47F3-A299-A595D22662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FB3F-04B5-42B0-AB09-EF7F8B8E173A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3D5FA-9D37-4923-9826-BE50F1086C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74E07-F95C-4C71-BF17-C35B2F2263EB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F8DDC-B47F-43E4-95D8-CEA897F485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A7A35-3A7D-44AA-8018-6CE57BDB0897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2EAC2-04C2-475D-AA29-6E91A0F36A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75AD1-CE8D-435E-9944-42C08FF216EE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03D93-C58D-4DAB-9ABD-ACFF315740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0913A-33E4-42D7-8CD0-C105D23E24DE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8023-B2AD-4A1C-AC33-D2CACCE2E5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rc 2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zh-TW" altLang="zh-TW" sz="240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33375"/>
            <a:ext cx="83756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628775"/>
            <a:ext cx="83756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0059969-6375-4198-9202-67D48FAB15FB}" type="datetime1">
              <a:rPr lang="zh-TW" altLang="en-US"/>
              <a:pPr>
                <a:defRPr/>
              </a:pPr>
              <a:t>2013/10/29</a:t>
            </a:fld>
            <a:endParaRPr lang="en-US" altLang="zh-TW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4239C10-02CD-43B0-9CD1-8A2F6752C7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 Narrow" pitchFamily="34" charset="0"/>
          <a:ea typeface="新細明體" pitchFamily="18" charset="-12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 Narrow" pitchFamily="34" charset="0"/>
          <a:ea typeface="新細明體" pitchFamily="18" charset="-12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 Narrow" pitchFamily="34" charset="0"/>
          <a:ea typeface="新細明體" pitchFamily="18" charset="-12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 Narrow" pitchFamily="34" charset="0"/>
          <a:ea typeface="新細明體" pitchFamily="18" charset="-12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  <a:ea typeface="新細明體" pitchFamily="18" charset="-12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  <a:ea typeface="新細明體" pitchFamily="18" charset="-12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  <a:ea typeface="新細明體" pitchFamily="18" charset="-12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260350"/>
            <a:ext cx="8388350" cy="1081088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細明體" pitchFamily="49" charset="-120"/>
                <a:ea typeface="細明體" pitchFamily="49" charset="-120"/>
              </a:rPr>
              <a:t>遠東科技大學電機工程系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79613" y="2286000"/>
            <a:ext cx="6478587" cy="1752600"/>
          </a:xfrm>
        </p:spPr>
        <p:txBody>
          <a:bodyPr/>
          <a:lstStyle/>
          <a:p>
            <a:pPr eaLnBrk="1" hangingPunct="1"/>
            <a:r>
              <a:rPr lang="zh-TW" altLang="en-US" sz="4800" b="1" smtClean="0">
                <a:solidFill>
                  <a:schemeClr val="bg2"/>
                </a:solidFill>
                <a:latin typeface="細明體" pitchFamily="49" charset="-120"/>
                <a:ea typeface="細明體" pitchFamily="49" charset="-120"/>
              </a:rPr>
              <a:t>專題題目審查報告</a:t>
            </a:r>
          </a:p>
          <a:p>
            <a:pPr eaLnBrk="1" hangingPunct="1"/>
            <a:r>
              <a:rPr lang="zh-TW" altLang="en-US" sz="4800" b="1" smtClean="0">
                <a:solidFill>
                  <a:srgbClr val="339966"/>
                </a:solidFill>
                <a:latin typeface="細明體" pitchFamily="49" charset="-120"/>
                <a:ea typeface="細明體" pitchFamily="49" charset="-120"/>
              </a:rPr>
              <a:t>題目</a:t>
            </a:r>
            <a:r>
              <a:rPr lang="en-US" altLang="zh-TW" sz="4800" b="1" smtClean="0">
                <a:solidFill>
                  <a:srgbClr val="339966"/>
                </a:solidFill>
                <a:latin typeface="細明體" pitchFamily="49" charset="-120"/>
                <a:ea typeface="細明體" pitchFamily="49" charset="-120"/>
              </a:rPr>
              <a:t>:</a:t>
            </a:r>
          </a:p>
          <a:p>
            <a:pPr eaLnBrk="1" hangingPunct="1"/>
            <a:r>
              <a:rPr lang="en-US" altLang="zh-TW" b="1" smtClean="0">
                <a:solidFill>
                  <a:srgbClr val="339966"/>
                </a:solidFill>
                <a:latin typeface="細明體" pitchFamily="49" charset="-120"/>
                <a:ea typeface="細明體" pitchFamily="49" charset="-120"/>
              </a:rPr>
              <a:t>        </a:t>
            </a:r>
            <a:endParaRPr lang="en-US" altLang="zh-TW" sz="3600" b="1" smtClean="0">
              <a:solidFill>
                <a:srgbClr val="339966"/>
              </a:solidFill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FABF9-7D0D-4B8A-9090-A8C163DC98A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2484438" y="692150"/>
            <a:ext cx="6191250" cy="990600"/>
          </a:xfrm>
          <a:noFill/>
        </p:spPr>
        <p:txBody>
          <a:bodyPr/>
          <a:lstStyle/>
          <a:p>
            <a:pPr eaLnBrk="1" hangingPunct="1"/>
            <a:r>
              <a:rPr lang="zh-TW" altLang="en-US" smtClean="0"/>
              <a:t>組員資料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905000"/>
            <a:ext cx="6096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3200" smtClean="0">
                <a:latin typeface="細明體" pitchFamily="49" charset="-120"/>
                <a:ea typeface="細明體" pitchFamily="49" charset="-120"/>
              </a:rPr>
              <a:t>班級：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smtClean="0">
                <a:latin typeface="細明體" pitchFamily="49" charset="-120"/>
                <a:ea typeface="細明體" pitchFamily="49" charset="-120"/>
              </a:rPr>
              <a:t>組長：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smtClean="0">
                <a:latin typeface="細明體" pitchFamily="49" charset="-120"/>
                <a:ea typeface="細明體" pitchFamily="49" charset="-120"/>
              </a:rPr>
              <a:t>組員</a:t>
            </a:r>
            <a:r>
              <a:rPr lang="en-US" altLang="zh-TW" sz="3200" smtClean="0">
                <a:latin typeface="細明體" pitchFamily="49" charset="-120"/>
                <a:ea typeface="細明體" pitchFamily="49" charset="-12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200" smtClean="0">
                <a:solidFill>
                  <a:srgbClr val="339966"/>
                </a:solidFill>
                <a:latin typeface="細明體" pitchFamily="49" charset="-120"/>
                <a:ea typeface="細明體" pitchFamily="49" charset="-120"/>
              </a:rPr>
              <a:t>      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3200" smtClean="0">
              <a:solidFill>
                <a:srgbClr val="339966"/>
              </a:solidFill>
              <a:latin typeface="細明體" pitchFamily="49" charset="-120"/>
              <a:ea typeface="細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smtClean="0">
                <a:latin typeface="細明體" pitchFamily="49" charset="-120"/>
                <a:ea typeface="細明體" pitchFamily="49" charset="-120"/>
              </a:rPr>
              <a:t>指導老師</a:t>
            </a:r>
            <a:r>
              <a:rPr lang="en-US" altLang="zh-TW" sz="3200" smtClean="0">
                <a:latin typeface="細明體" pitchFamily="49" charset="-120"/>
                <a:ea typeface="細明體" pitchFamily="49" charset="-120"/>
              </a:rPr>
              <a:t>: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8E62F-D12E-44F4-BFFB-02E196C8E734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前言及動機</a:t>
            </a:r>
            <a:endParaRPr lang="zh-TW" altLang="en-US" smtClean="0">
              <a:ea typeface="細明體" pitchFamily="49" charset="-120"/>
            </a:endParaRPr>
          </a:p>
        </p:txBody>
      </p:sp>
      <p:sp>
        <p:nvSpPr>
          <p:cNvPr id="5123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為何想要訂定這個專題題目</a:t>
            </a:r>
          </a:p>
          <a:p>
            <a:pPr eaLnBrk="1" hangingPunct="1"/>
            <a:r>
              <a:rPr lang="zh-TW" altLang="en-US" smtClean="0"/>
              <a:t>專題的特色及創新處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42AF8-1A7F-4AA0-BFFB-32DA5A4968C6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預期目標</a:t>
            </a: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描述未來的專題成品為何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具備哪些功能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03EC3-F313-442F-A011-6BD2D4F5356D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細明體" pitchFamily="49" charset="-120"/>
              </a:rPr>
              <a:t>製作方法</a:t>
            </a:r>
            <a:r>
              <a:rPr lang="zh-TW" altLang="en-US" smtClean="0">
                <a:ea typeface="華康少女文字W3(P)" pitchFamily="82" charset="-120"/>
              </a:rPr>
              <a:t/>
            </a:r>
            <a:br>
              <a:rPr lang="zh-TW" altLang="en-US" smtClean="0">
                <a:ea typeface="華康少女文字W3(P)" pitchFamily="82" charset="-120"/>
              </a:rPr>
            </a:br>
            <a:endParaRPr lang="zh-TW" altLang="en-US" smtClean="0">
              <a:ea typeface="華康少女文字W3(P)" pitchFamily="82" charset="-120"/>
            </a:endParaRPr>
          </a:p>
        </p:txBody>
      </p:sp>
      <p:sp>
        <p:nvSpPr>
          <p:cNvPr id="7171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如何進行</a:t>
            </a:r>
          </a:p>
          <a:p>
            <a:pPr eaLnBrk="1" hangingPunct="1"/>
            <a:r>
              <a:rPr lang="zh-TW" altLang="en-US" smtClean="0"/>
              <a:t>說明所使用的方法或原理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內容自行撰寫且視情況自行加頁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D77A6-C619-442B-B269-2575F13BA183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參考資料</a:t>
            </a:r>
          </a:p>
        </p:txBody>
      </p:sp>
      <p:sp>
        <p:nvSpPr>
          <p:cNvPr id="8195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smtClean="0"/>
              <a:t>作者，</a:t>
            </a:r>
            <a:r>
              <a:rPr lang="zh-TW" altLang="en-US" smtClean="0"/>
              <a:t>書</a:t>
            </a:r>
            <a:r>
              <a:rPr lang="zh-TW" altLang="zh-TW" smtClean="0"/>
              <a:t>名。</a:t>
            </a:r>
            <a:r>
              <a:rPr lang="zh-TW" altLang="en-US" smtClean="0"/>
              <a:t>出版社</a:t>
            </a:r>
            <a:r>
              <a:rPr lang="zh-TW" altLang="zh-TW" smtClean="0"/>
              <a:t>，</a:t>
            </a:r>
            <a:r>
              <a:rPr lang="zh-TW" altLang="en-US" smtClean="0"/>
              <a:t>出版日期</a:t>
            </a:r>
            <a:r>
              <a:rPr lang="zh-TW" altLang="zh-TW" smtClean="0"/>
              <a:t>。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latin typeface="細明體" pitchFamily="49" charset="-120"/>
                <a:ea typeface="細明體" pitchFamily="49" charset="-120"/>
              </a:rPr>
              <a:t>(</a:t>
            </a:r>
            <a:r>
              <a:rPr lang="zh-TW" altLang="zh-TW" smtClean="0"/>
              <a:t>書籍</a:t>
            </a:r>
            <a:r>
              <a:rPr lang="zh-TW" altLang="en-US" smtClean="0"/>
              <a:t>格式</a:t>
            </a:r>
            <a:r>
              <a:rPr lang="en-US" altLang="zh-TW" smtClean="0">
                <a:latin typeface="細明體" pitchFamily="49" charset="-120"/>
                <a:ea typeface="細明體" pitchFamily="49" charset="-120"/>
              </a:rPr>
              <a:t>)</a:t>
            </a:r>
            <a:br>
              <a:rPr lang="en-US" altLang="zh-TW" smtClean="0">
                <a:latin typeface="細明體" pitchFamily="49" charset="-120"/>
                <a:ea typeface="細明體" pitchFamily="49" charset="-120"/>
              </a:rPr>
            </a:br>
            <a:r>
              <a:rPr lang="zh-TW" altLang="en-US" b="1" smtClean="0">
                <a:solidFill>
                  <a:srgbClr val="FFC000"/>
                </a:solidFill>
                <a:latin typeface="細明體" pitchFamily="49" charset="-120"/>
                <a:ea typeface="細明體" pitchFamily="49" charset="-120"/>
              </a:rPr>
              <a:t>例如</a:t>
            </a:r>
            <a:r>
              <a:rPr lang="en-US" altLang="zh-TW" b="1" smtClean="0">
                <a:solidFill>
                  <a:srgbClr val="FFC000"/>
                </a:solidFill>
                <a:latin typeface="細明體" pitchFamily="49" charset="-120"/>
                <a:ea typeface="細明體" pitchFamily="49" charset="-120"/>
              </a:rPr>
              <a:t>:</a:t>
            </a:r>
            <a:r>
              <a:rPr lang="zh-TW" altLang="en-US" smtClean="0">
                <a:solidFill>
                  <a:srgbClr val="FFC000"/>
                </a:solidFill>
                <a:latin typeface="細明體" pitchFamily="49" charset="-120"/>
                <a:ea typeface="細明體" pitchFamily="49" charset="-120"/>
              </a:rPr>
              <a:t> </a:t>
            </a:r>
            <a:r>
              <a:rPr lang="zh-TW" altLang="en-US" smtClean="0">
                <a:solidFill>
                  <a:srgbClr val="FFC000"/>
                </a:solidFill>
              </a:rPr>
              <a:t>蔡朝洋、蔡承佑</a:t>
            </a:r>
            <a:r>
              <a:rPr lang="zh-TW" altLang="zh-TW" smtClean="0">
                <a:solidFill>
                  <a:srgbClr val="FFC000"/>
                </a:solidFill>
              </a:rPr>
              <a:t>，</a:t>
            </a:r>
            <a:r>
              <a:rPr lang="zh-TW" altLang="en-US" smtClean="0">
                <a:solidFill>
                  <a:srgbClr val="FFC000"/>
                </a:solidFill>
              </a:rPr>
              <a:t>單晶片微電腦</a:t>
            </a:r>
            <a:r>
              <a:rPr lang="en-US" altLang="zh-TW" smtClean="0">
                <a:solidFill>
                  <a:srgbClr val="FFC000"/>
                </a:solidFill>
              </a:rPr>
              <a:t>8051/8951</a:t>
            </a:r>
            <a:r>
              <a:rPr lang="zh-TW" altLang="en-US" smtClean="0">
                <a:solidFill>
                  <a:srgbClr val="FFC000"/>
                </a:solidFill>
              </a:rPr>
              <a:t>原理與應用</a:t>
            </a:r>
            <a:r>
              <a:rPr lang="zh-TW" altLang="zh-TW" smtClean="0">
                <a:solidFill>
                  <a:srgbClr val="FFC000"/>
                </a:solidFill>
              </a:rPr>
              <a:t>。</a:t>
            </a:r>
            <a:r>
              <a:rPr lang="zh-TW" altLang="en-US" smtClean="0">
                <a:solidFill>
                  <a:srgbClr val="FFC000"/>
                </a:solidFill>
              </a:rPr>
              <a:t>全華圖書</a:t>
            </a:r>
            <a:r>
              <a:rPr lang="zh-TW" altLang="zh-TW" smtClean="0">
                <a:solidFill>
                  <a:srgbClr val="FFC000"/>
                </a:solidFill>
              </a:rPr>
              <a:t>，</a:t>
            </a:r>
            <a:r>
              <a:rPr lang="zh-TW" altLang="en-US" smtClean="0">
                <a:solidFill>
                  <a:srgbClr val="FFC000"/>
                </a:solidFill>
              </a:rPr>
              <a:t> </a:t>
            </a:r>
            <a:r>
              <a:rPr lang="en-US" altLang="zh-TW" smtClean="0">
                <a:solidFill>
                  <a:srgbClr val="FFC000"/>
                </a:solidFill>
              </a:rPr>
              <a:t>2010/8</a:t>
            </a:r>
            <a:r>
              <a:rPr lang="zh-TW" altLang="zh-TW" smtClean="0">
                <a:solidFill>
                  <a:srgbClr val="FFC000"/>
                </a:solidFill>
              </a:rPr>
              <a:t>。</a:t>
            </a:r>
            <a:endParaRPr lang="en-US" altLang="zh-TW" smtClean="0">
              <a:solidFill>
                <a:srgbClr val="FFC000"/>
              </a:solidFill>
            </a:endParaRPr>
          </a:p>
          <a:p>
            <a:pPr eaLnBrk="1" hangingPunct="1"/>
            <a:r>
              <a:rPr lang="zh-TW" altLang="zh-TW" smtClean="0"/>
              <a:t>作者，篇名。 刊物名稱，卷期</a:t>
            </a:r>
            <a:r>
              <a:rPr lang="en-US" altLang="zh-TW" smtClean="0"/>
              <a:t>(</a:t>
            </a:r>
            <a:r>
              <a:rPr lang="zh-TW" altLang="zh-TW" smtClean="0"/>
              <a:t>年份</a:t>
            </a:r>
            <a:r>
              <a:rPr lang="en-US" altLang="zh-TW" smtClean="0"/>
              <a:t>)</a:t>
            </a:r>
            <a:r>
              <a:rPr lang="zh-TW" altLang="en-US" smtClean="0"/>
              <a:t>：</a:t>
            </a:r>
            <a:r>
              <a:rPr lang="zh-TW" altLang="zh-TW" smtClean="0"/>
              <a:t>頁碼。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(</a:t>
            </a:r>
            <a:r>
              <a:rPr lang="zh-TW" altLang="en-US" smtClean="0"/>
              <a:t>期刊格式</a:t>
            </a:r>
            <a:r>
              <a:rPr lang="en-US" altLang="zh-TW" smtClean="0"/>
              <a:t>)</a:t>
            </a:r>
          </a:p>
          <a:p>
            <a:pPr eaLnBrk="1" hangingPunct="1"/>
            <a:r>
              <a:rPr lang="zh-TW" altLang="en-US" smtClean="0"/>
              <a:t>作者，文章標題，網址，發表或更新日期</a:t>
            </a:r>
            <a:r>
              <a:rPr lang="zh-TW" altLang="zh-TW" smtClean="0"/>
              <a:t>。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(</a:t>
            </a:r>
            <a:r>
              <a:rPr lang="zh-TW" altLang="en-US" smtClean="0"/>
              <a:t>網站或網頁格式</a:t>
            </a:r>
            <a:r>
              <a:rPr lang="en-US" altLang="zh-TW" smtClean="0"/>
              <a:t>)</a:t>
            </a:r>
            <a:endParaRPr lang="zh-TW" altLang="zh-TW" smtClean="0"/>
          </a:p>
          <a:p>
            <a:pPr eaLnBrk="1" hangingPunct="1"/>
            <a:endParaRPr lang="zh-TW" altLang="en-US" smtClean="0">
              <a:latin typeface="細明體" pitchFamily="49" charset="-120"/>
              <a:ea typeface="細明體" pitchFamily="49" charset="-120"/>
            </a:endParaRPr>
          </a:p>
          <a:p>
            <a:pPr eaLnBrk="1" hangingPunct="1"/>
            <a:endParaRPr lang="zh-TW" altLang="en-US" smtClean="0">
              <a:latin typeface="細明體" pitchFamily="49" charset="-120"/>
              <a:ea typeface="細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mtClean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遠東科技大學  電機工程系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5E4A9-89EB-4A0A-93DD-AFD23F94A6C1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一般會議">
  <a:themeElements>
    <a:clrScheme name="">
      <a:dk1>
        <a:srgbClr val="000000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E7B9"/>
      </a:accent6>
      <a:hlink>
        <a:srgbClr val="FF9966"/>
      </a:hlink>
      <a:folHlink>
        <a:srgbClr val="FFCC66"/>
      </a:folHlink>
    </a:clrScheme>
    <a:fontScheme name="一般會議">
      <a:majorFont>
        <a:latin typeface="Arial Narrow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None/>
          <a:tabLst/>
          <a:defRPr kumimoji="1" lang="zh-TW" altLang="en-US" sz="800" b="0" i="0" u="none" strike="noStrike" cap="none" normalizeH="0" baseline="0" smtClean="0">
            <a:ln>
              <a:noFill/>
            </a:ln>
            <a:solidFill>
              <a:srgbClr val="339966"/>
            </a:solidFill>
            <a:effectLst/>
            <a:latin typeface="華康少女文字W3(P)" pitchFamily="2" charset="-120"/>
            <a:ea typeface="華康少女文字W3(P)" pitchFamily="2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None/>
          <a:tabLst/>
          <a:defRPr kumimoji="1" lang="zh-TW" altLang="en-US" sz="800" b="0" i="0" u="none" strike="noStrike" cap="none" normalizeH="0" baseline="0" smtClean="0">
            <a:ln>
              <a:noFill/>
            </a:ln>
            <a:solidFill>
              <a:srgbClr val="339966"/>
            </a:solidFill>
            <a:effectLst/>
            <a:latin typeface="華康少女文字W3(P)" pitchFamily="2" charset="-120"/>
            <a:ea typeface="華康少女文字W3(P)" pitchFamily="2" charset="-120"/>
          </a:defRPr>
        </a:defPPr>
      </a:lstStyle>
    </a:lnDef>
  </a:objectDefaults>
  <a:extraClrSchemeLst>
    <a:extraClrScheme>
      <a:clrScheme name="一般會議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一般會議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一般會議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107</Words>
  <Application>Microsoft Office PowerPoint</Application>
  <PresentationFormat>投影片</PresentationFormat>
  <Paragraphs>43</Paragraphs>
  <Slides>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華康少女文字W3(P)</vt:lpstr>
      <vt:lpstr>Wingdings</vt:lpstr>
      <vt:lpstr>Arial Narrow</vt:lpstr>
      <vt:lpstr>新細明體</vt:lpstr>
      <vt:lpstr>Arial</vt:lpstr>
      <vt:lpstr>Times New Roman</vt:lpstr>
      <vt:lpstr>細明體</vt:lpstr>
      <vt:lpstr>一般會議</vt:lpstr>
      <vt:lpstr>遠東科技大學電機工程系</vt:lpstr>
      <vt:lpstr>組員資料</vt:lpstr>
      <vt:lpstr>前言及動機</vt:lpstr>
      <vt:lpstr>預期目標</vt:lpstr>
      <vt:lpstr>製作方法 </vt:lpstr>
      <vt:lpstr>參考資料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/>
  <cp:lastModifiedBy>user</cp:lastModifiedBy>
  <cp:revision>23</cp:revision>
  <cp:lastPrinted>1601-01-01T00:00:00Z</cp:lastPrinted>
  <dcterms:created xsi:type="dcterms:W3CDTF">1601-01-01T00:00:00Z</dcterms:created>
  <dcterms:modified xsi:type="dcterms:W3CDTF">2013-10-29T01:12:39Z</dcterms:modified>
</cp:coreProperties>
</file>